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3" r:id="rId10"/>
    <p:sldId id="267" r:id="rId11"/>
    <p:sldId id="268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546"/>
            <a:ext cx="9144000" cy="47369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51888"/>
            <a:ext cx="8229600" cy="3822587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39382"/>
            <a:ext cx="8229600" cy="3647598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84338"/>
            <a:ext cx="8229600" cy="4157686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13326"/>
            <a:ext cx="8229600" cy="4099711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531" y="1600200"/>
            <a:ext cx="8176937" cy="4525963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Student</dc:creator>
  <cp:lastModifiedBy>Windows User</cp:lastModifiedBy>
  <cp:revision>1</cp:revision>
  <dcterms:created xsi:type="dcterms:W3CDTF">2006-08-16T00:00:00Z</dcterms:created>
  <dcterms:modified xsi:type="dcterms:W3CDTF">2022-03-09T05:53:37Z</dcterms:modified>
</cp:coreProperties>
</file>